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9"/>
  </p:normalViewPr>
  <p:slideViewPr>
    <p:cSldViewPr snapToGrid="0" snapToObjects="1">
      <p:cViewPr varScale="1">
        <p:scale>
          <a:sx n="76" d="100"/>
          <a:sy n="76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6884-14E0-F940-B256-D8916CC7588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89058-D5D8-B144-88D6-C061F8373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Talent Analytic </a:t>
            </a:r>
            <a:r>
              <a:rPr lang="en-US" dirty="0" smtClean="0"/>
              <a:t>Studio: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83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Recommendation </a:t>
            </a:r>
            <a:r>
              <a:rPr lang="en-US" dirty="0"/>
              <a:t>Engine for</a:t>
            </a:r>
          </a:p>
          <a:p>
            <a:r>
              <a:rPr lang="en-US" dirty="0"/>
              <a:t>Employee Training Courses at Orange - Silicon</a:t>
            </a:r>
          </a:p>
          <a:p>
            <a:r>
              <a:rPr lang="en-US" dirty="0" smtClean="0"/>
              <a:t>Valley</a:t>
            </a:r>
          </a:p>
          <a:p>
            <a:endParaRPr lang="en-US" dirty="0"/>
          </a:p>
          <a:p>
            <a:pPr algn="r"/>
            <a:r>
              <a:rPr lang="en-US" dirty="0" smtClean="0"/>
              <a:t>Justin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3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300"/>
            <a:ext cx="12192000" cy="43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8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05" y="118533"/>
            <a:ext cx="915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2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534" y="2082800"/>
            <a:ext cx="4219466" cy="477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8934" y="2082800"/>
            <a:ext cx="467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</a:t>
            </a:r>
          </a:p>
          <a:p>
            <a:endParaRPr lang="en-US" dirty="0"/>
          </a:p>
          <a:p>
            <a:r>
              <a:rPr lang="en-US" dirty="0" smtClean="0"/>
              <a:t>MAE</a:t>
            </a:r>
          </a:p>
          <a:p>
            <a:endParaRPr lang="en-US" dirty="0"/>
          </a:p>
          <a:p>
            <a:r>
              <a:rPr lang="en-US" dirty="0" err="1" smtClean="0"/>
              <a:t>precision@k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MAP@k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5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93" y="914399"/>
            <a:ext cx="1071863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66" y="1735665"/>
            <a:ext cx="10274782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88" y="321734"/>
            <a:ext cx="11846212" cy="57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9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9" y="0"/>
            <a:ext cx="11308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6" y="838141"/>
            <a:ext cx="11548534" cy="523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://www.orangesv.com/wp-content/uploads/2014/11/orange-silicon-valley-hero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76" y="2899955"/>
            <a:ext cx="7036524" cy="395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2482" y="1571897"/>
            <a:ext cx="8725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 </a:t>
            </a:r>
            <a:r>
              <a:rPr lang="en-US" dirty="0" smtClean="0"/>
              <a:t>employee training course activity</a:t>
            </a:r>
            <a:r>
              <a:rPr lang="en-US" dirty="0"/>
              <a:t>, retention, and completion </a:t>
            </a:r>
            <a:r>
              <a:rPr lang="en-US" dirty="0" smtClean="0"/>
              <a:t>rates</a:t>
            </a:r>
          </a:p>
          <a:p>
            <a:endParaRPr lang="en-US" dirty="0" smtClean="0"/>
          </a:p>
          <a:p>
            <a:r>
              <a:rPr lang="en-US" dirty="0" smtClean="0"/>
              <a:t>engaged </a:t>
            </a:r>
            <a:r>
              <a:rPr lang="en-US" dirty="0"/>
              <a:t>employees who produce higher quality work, offer diverse skillsets, and provide excellent customer experiences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6134" y="423331"/>
            <a:ext cx="758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Personalized HR Experience:  Outcomes and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415" y="0"/>
            <a:ext cx="6847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50" y="0"/>
            <a:ext cx="10185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583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4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18" y="0"/>
            <a:ext cx="924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7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Term Collaborative Filtering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4" y="3204633"/>
            <a:ext cx="9194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Cross-Occurrence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34" y="3272366"/>
            <a:ext cx="10998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805" y="474133"/>
            <a:ext cx="10645207" cy="54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164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795</TotalTime>
  <Words>62</Words>
  <Application>Microsoft Macintosh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Wingdings 3</vt:lpstr>
      <vt:lpstr>Arial</vt:lpstr>
      <vt:lpstr>Wisp</vt:lpstr>
      <vt:lpstr>Talent Analytic Studio: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Term Collaborative Filtering</vt:lpstr>
      <vt:lpstr>Correlated Cross-Occurrence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Analytic Studio:</dc:title>
  <dc:creator>Justin Wang</dc:creator>
  <cp:lastModifiedBy>Justin Wang</cp:lastModifiedBy>
  <cp:revision>5</cp:revision>
  <dcterms:created xsi:type="dcterms:W3CDTF">2017-05-10T04:21:35Z</dcterms:created>
  <dcterms:modified xsi:type="dcterms:W3CDTF">2017-05-10T17:36:56Z</dcterms:modified>
</cp:coreProperties>
</file>